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556" r:id="rId2"/>
    <p:sldId id="545" r:id="rId3"/>
    <p:sldId id="546" r:id="rId4"/>
    <p:sldId id="551" r:id="rId5"/>
    <p:sldId id="555" r:id="rId6"/>
    <p:sldId id="552" r:id="rId7"/>
    <p:sldId id="553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220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228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Life Of Christ (230)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10/14/2020 pm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Chris Simmons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B287F88-45EE-45D4-9D26-9D128B87E348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r>
              <a:rPr lang="en-US"/>
              <a:t>Class – The Life Of Christ (230)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r>
              <a:rPr lang="en-US"/>
              <a:t>10/14/2020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/>
              <a:t>Chris Simmons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82BDFBE-646C-4282-B86A-8E48B8D766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0F8442E7-1E35-4707-8504-AE37222ED57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4D3CB-E4F3-45B8-B2BD-8F0C76316D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10/14/2020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D9040-5F03-491B-A07F-9E26756744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Chris Simmons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3097327-36C4-40FA-9666-9F2FA17E2D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Life Of Christ (230)</a:t>
            </a:r>
          </a:p>
        </p:txBody>
      </p:sp>
    </p:spTree>
    <p:extLst>
      <p:ext uri="{BB962C8B-B14F-4D97-AF65-F5344CB8AC3E}">
        <p14:creationId xmlns:p14="http://schemas.microsoft.com/office/powerpoint/2010/main" val="108339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0F8442E7-1E35-4707-8504-AE37222ED57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8D8FB-5414-476B-B5C6-A0ABDE55D6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10/14/2020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3621C-9372-4B2C-9D1D-AB39FC4D8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Chris Simmons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BC38731-A0B9-46D1-A006-137E1034D0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Life Of Christ (230)</a:t>
            </a:r>
          </a:p>
        </p:txBody>
      </p:sp>
    </p:spTree>
    <p:extLst>
      <p:ext uri="{BB962C8B-B14F-4D97-AF65-F5344CB8AC3E}">
        <p14:creationId xmlns:p14="http://schemas.microsoft.com/office/powerpoint/2010/main" val="199993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0F8442E7-1E35-4707-8504-AE37222ED57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554C-6525-405C-9412-E9ABD888A3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10/14/2020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103C9-B833-4ECA-B417-061AE303A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Chris Simmons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9C4E546-AFB1-45F2-AF9D-8D57F8CECF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Life Of Christ (230)</a:t>
            </a:r>
          </a:p>
        </p:txBody>
      </p:sp>
    </p:spTree>
    <p:extLst>
      <p:ext uri="{BB962C8B-B14F-4D97-AF65-F5344CB8AC3E}">
        <p14:creationId xmlns:p14="http://schemas.microsoft.com/office/powerpoint/2010/main" val="270873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0F8442E7-1E35-4707-8504-AE37222ED57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05DC8-6F72-4852-8D83-E93EA7643A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10/14/2020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79E4E-4E5D-412B-B8DB-7EF714FEBC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Chris Simmons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EB44E4D-2EA1-41E6-8FB0-28ADD250092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Life Of Christ (230)</a:t>
            </a:r>
          </a:p>
        </p:txBody>
      </p:sp>
    </p:spTree>
    <p:extLst>
      <p:ext uri="{BB962C8B-B14F-4D97-AF65-F5344CB8AC3E}">
        <p14:creationId xmlns:p14="http://schemas.microsoft.com/office/powerpoint/2010/main" val="114661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0F8442E7-1E35-4707-8504-AE37222ED57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213E3-7212-4FD3-8520-C568DD6A74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10/14/2020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CE693-9B75-4592-B1F8-7EF8F24D16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Chris Simmons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DB90161-62EA-4448-B027-51D58D885B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Life Of Christ (230)</a:t>
            </a:r>
          </a:p>
        </p:txBody>
      </p:sp>
    </p:spTree>
    <p:extLst>
      <p:ext uri="{BB962C8B-B14F-4D97-AF65-F5344CB8AC3E}">
        <p14:creationId xmlns:p14="http://schemas.microsoft.com/office/powerpoint/2010/main" val="38134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0F8442E7-1E35-4707-8504-AE37222ED57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ABE8D-BC2F-45EF-9567-11544FE68E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10/14/2020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ACE8C-2BCF-4567-9FCC-6651323ADB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Chris Simmons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CBEC88F-1B7E-40F6-9EC0-DE8DF4C9AE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Life Of Christ (230)</a:t>
            </a:r>
          </a:p>
        </p:txBody>
      </p:sp>
    </p:spTree>
    <p:extLst>
      <p:ext uri="{BB962C8B-B14F-4D97-AF65-F5344CB8AC3E}">
        <p14:creationId xmlns:p14="http://schemas.microsoft.com/office/powerpoint/2010/main" val="14596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0F8442E7-1E35-4707-8504-AE37222ED57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7CD07-5C03-415A-A56A-C54EDE06CF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10/14/2020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F4131-F19B-4448-8D8E-5DF3CE09C2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Chris Simmons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4240908-7961-44BB-B03F-5FC7E5CD45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Life Of Christ (230)</a:t>
            </a:r>
          </a:p>
        </p:txBody>
      </p:sp>
    </p:spTree>
    <p:extLst>
      <p:ext uri="{BB962C8B-B14F-4D97-AF65-F5344CB8AC3E}">
        <p14:creationId xmlns:p14="http://schemas.microsoft.com/office/powerpoint/2010/main" val="86957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5892" y="3085765"/>
            <a:ext cx="8245163" cy="3338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688E5B1-4139-AD48-BA45-9CE6A55A1ED0}"/>
              </a:ext>
            </a:extLst>
          </p:cNvPr>
          <p:cNvSpPr/>
          <p:nvPr userDrawn="1"/>
        </p:nvSpPr>
        <p:spPr>
          <a:xfrm>
            <a:off x="81945" y="4564340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224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60596E6-4DE9-A746-9D39-94401D2B4645}"/>
              </a:ext>
            </a:extLst>
          </p:cNvPr>
          <p:cNvSpPr/>
          <p:nvPr userDrawn="1"/>
        </p:nvSpPr>
        <p:spPr>
          <a:xfrm rot="16200000">
            <a:off x="2555801" y="2404428"/>
            <a:ext cx="1270001" cy="9526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FCD294-AF1C-5E4C-A4DA-80CFCFA43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854" y="917462"/>
            <a:ext cx="1653778" cy="4989627"/>
          </a:xfrm>
          <a:custGeom>
            <a:avLst/>
            <a:gdLst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809319 w 2205037"/>
              <a:gd name="connsiteY5" fmla="*/ 4286290 h 4989627"/>
              <a:gd name="connsiteX6" fmla="*/ 809319 w 2205037"/>
              <a:gd name="connsiteY6" fmla="*/ 3905289 h 4989627"/>
              <a:gd name="connsiteX7" fmla="*/ 0 w 2205037"/>
              <a:gd name="connsiteY7" fmla="*/ 3905289 h 4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5037" h="4989627">
                <a:moveTo>
                  <a:pt x="0" y="0"/>
                </a:moveTo>
                <a:lnTo>
                  <a:pt x="2205037" y="0"/>
                </a:lnTo>
                <a:lnTo>
                  <a:pt x="2205037" y="4989627"/>
                </a:lnTo>
                <a:lnTo>
                  <a:pt x="0" y="4989627"/>
                </a:lnTo>
                <a:lnTo>
                  <a:pt x="0" y="4286290"/>
                </a:lnTo>
                <a:lnTo>
                  <a:pt x="809319" y="4286290"/>
                </a:lnTo>
                <a:lnTo>
                  <a:pt x="809319" y="3905289"/>
                </a:lnTo>
                <a:lnTo>
                  <a:pt x="0" y="390528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EDF2123-85B2-F547-8D7A-F0273E1E9E85}"/>
              </a:ext>
            </a:extLst>
          </p:cNvPr>
          <p:cNvSpPr/>
          <p:nvPr userDrawn="1"/>
        </p:nvSpPr>
        <p:spPr>
          <a:xfrm>
            <a:off x="573067" y="4824594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DA15C9-6722-0B47-897A-7DC9AED3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038" y="2945526"/>
            <a:ext cx="2209121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5FFB748F-E999-9A4B-B9D8-B6E1C2AE01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4267" y="2005014"/>
            <a:ext cx="3382565" cy="4027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laceholder.jpg">
            <a:extLst>
              <a:ext uri="{FF2B5EF4-FFF2-40B4-BE49-F238E27FC236}">
                <a16:creationId xmlns:a16="http://schemas.microsoft.com/office/drawing/2014/main" id="{D447DA2F-5DA0-834C-9AFA-DC4F7B4ECC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96231" y="717551"/>
            <a:ext cx="1547701" cy="4953001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92654E-1088-3C42-A573-2CBF48FA33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5843" y="3168650"/>
            <a:ext cx="2525396" cy="3689350"/>
          </a:xfrm>
          <a:custGeom>
            <a:avLst/>
            <a:gdLst>
              <a:gd name="connsiteX0" fmla="*/ 0 w 3367194"/>
              <a:gd name="connsiteY0" fmla="*/ 0 h 3689350"/>
              <a:gd name="connsiteX1" fmla="*/ 3367194 w 3367194"/>
              <a:gd name="connsiteY1" fmla="*/ 0 h 3689350"/>
              <a:gd name="connsiteX2" fmla="*/ 3367194 w 3367194"/>
              <a:gd name="connsiteY2" fmla="*/ 3689350 h 3689350"/>
              <a:gd name="connsiteX3" fmla="*/ 0 w 3367194"/>
              <a:gd name="connsiteY3" fmla="*/ 3689350 h 3689350"/>
              <a:gd name="connsiteX4" fmla="*/ 0 w 3367194"/>
              <a:gd name="connsiteY4" fmla="*/ 2035101 h 3689350"/>
              <a:gd name="connsiteX5" fmla="*/ 508000 w 3367194"/>
              <a:gd name="connsiteY5" fmla="*/ 2035101 h 3689350"/>
              <a:gd name="connsiteX6" fmla="*/ 508000 w 3367194"/>
              <a:gd name="connsiteY6" fmla="*/ 1654100 h 3689350"/>
              <a:gd name="connsiteX7" fmla="*/ 0 w 3367194"/>
              <a:gd name="connsiteY7" fmla="*/ 1654100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7194" h="3689350">
                <a:moveTo>
                  <a:pt x="0" y="0"/>
                </a:moveTo>
                <a:lnTo>
                  <a:pt x="3367194" y="0"/>
                </a:lnTo>
                <a:lnTo>
                  <a:pt x="3367194" y="3689350"/>
                </a:lnTo>
                <a:lnTo>
                  <a:pt x="0" y="3689350"/>
                </a:lnTo>
                <a:lnTo>
                  <a:pt x="0" y="2035101"/>
                </a:lnTo>
                <a:lnTo>
                  <a:pt x="508000" y="2035101"/>
                </a:lnTo>
                <a:lnTo>
                  <a:pt x="508000" y="1654100"/>
                </a:lnTo>
                <a:lnTo>
                  <a:pt x="0" y="16541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laceholder.jpg">
            <a:extLst>
              <a:ext uri="{FF2B5EF4-FFF2-40B4-BE49-F238E27FC236}">
                <a16:creationId xmlns:a16="http://schemas.microsoft.com/office/drawing/2014/main" id="{098C8554-580A-2442-9906-28A71B624A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843" y="0"/>
            <a:ext cx="2525396" cy="2667000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DD41584-4B5C-2B41-B712-6810C565BC56}"/>
              </a:ext>
            </a:extLst>
          </p:cNvPr>
          <p:cNvSpPr/>
          <p:nvPr userDrawn="1"/>
        </p:nvSpPr>
        <p:spPr>
          <a:xfrm>
            <a:off x="574842" y="4822751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CFE255A-D792-824C-B7BD-0F53CCBE9393}"/>
              </a:ext>
            </a:extLst>
          </p:cNvPr>
          <p:cNvSpPr/>
          <p:nvPr userDrawn="1"/>
        </p:nvSpPr>
        <p:spPr>
          <a:xfrm>
            <a:off x="7119981" y="2901950"/>
            <a:ext cx="9525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5F7BCC5-255A-E040-9CB6-55FC42CEBF16}"/>
              </a:ext>
            </a:extLst>
          </p:cNvPr>
          <p:cNvSpPr/>
          <p:nvPr userDrawn="1"/>
        </p:nvSpPr>
        <p:spPr>
          <a:xfrm rot="16200000">
            <a:off x="2480972" y="2274888"/>
            <a:ext cx="1270001" cy="9525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15DDBE-BC7A-D046-BEA1-79A44722B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63" y="3486001"/>
            <a:ext cx="2743743" cy="1613201"/>
          </a:xfrm>
        </p:spPr>
        <p:txBody>
          <a:bodyPr lIns="0" tIns="0" rIns="0" bIns="0" anchor="ctr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8792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6BDBD8F-0811-E743-8D29-95FBA6111DCA}"/>
              </a:ext>
            </a:extLst>
          </p:cNvPr>
          <p:cNvSpPr/>
          <p:nvPr userDrawn="1"/>
        </p:nvSpPr>
        <p:spPr>
          <a:xfrm>
            <a:off x="3912156" y="-1"/>
            <a:ext cx="5231845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 userDrawn="1"/>
        </p:nvSpPr>
        <p:spPr>
          <a:xfrm rot="16200000">
            <a:off x="439738" y="2941638"/>
            <a:ext cx="1270001" cy="9525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 userDrawn="1"/>
        </p:nvSpPr>
        <p:spPr>
          <a:xfrm>
            <a:off x="3505200" y="604044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4" y="4035870"/>
            <a:ext cx="2743743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12517" y="878178"/>
            <a:ext cx="4006331" cy="525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40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9E887ACE-210F-4A8A-A033-E24FD239D1BB}"/>
              </a:ext>
            </a:extLst>
          </p:cNvPr>
          <p:cNvSpPr/>
          <p:nvPr userDrawn="1"/>
        </p:nvSpPr>
        <p:spPr>
          <a:xfrm>
            <a:off x="0" y="-1"/>
            <a:ext cx="5231845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669" y="878178"/>
            <a:ext cx="4006331" cy="525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 userDrawn="1"/>
        </p:nvSpPr>
        <p:spPr>
          <a:xfrm rot="16200000">
            <a:off x="5336088" y="2941638"/>
            <a:ext cx="1270001" cy="9525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 userDrawn="1"/>
        </p:nvSpPr>
        <p:spPr>
          <a:xfrm>
            <a:off x="4861801" y="604044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6324" y="4035870"/>
            <a:ext cx="2743743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9222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t>10/17/2020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5C4D9A4-C8E3-4644-9D63-86142FA59A02}"/>
              </a:ext>
            </a:extLst>
          </p:cNvPr>
          <p:cNvSpPr/>
          <p:nvPr userDrawn="1"/>
        </p:nvSpPr>
        <p:spPr>
          <a:xfrm>
            <a:off x="714375" y="952500"/>
            <a:ext cx="7715250" cy="4953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047AEE3-4D24-FE4F-BC8C-1050F33A970F}"/>
              </a:ext>
            </a:extLst>
          </p:cNvPr>
          <p:cNvSpPr/>
          <p:nvPr userDrawn="1"/>
        </p:nvSpPr>
        <p:spPr>
          <a:xfrm rot="16200000">
            <a:off x="3932238" y="1106488"/>
            <a:ext cx="1270000" cy="9525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B45386C-7F1B-4D47-959C-DE1A73B407E7}"/>
              </a:ext>
            </a:extLst>
          </p:cNvPr>
          <p:cNvSpPr/>
          <p:nvPr userDrawn="1"/>
        </p:nvSpPr>
        <p:spPr>
          <a:xfrm>
            <a:off x="323850" y="1365250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B1C5AC5-B8E6-EC4F-8CB9-43E091C422EF}"/>
              </a:ext>
            </a:extLst>
          </p:cNvPr>
          <p:cNvSpPr/>
          <p:nvPr userDrawn="1"/>
        </p:nvSpPr>
        <p:spPr>
          <a:xfrm>
            <a:off x="8048625" y="5065380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ACFFFD-2D44-B943-8B58-CC9B7641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676" y="3019275"/>
            <a:ext cx="6978650" cy="1613201"/>
          </a:xfrm>
        </p:spPr>
        <p:txBody>
          <a:bodyPr lIns="0" tIns="0" rIns="0" bIns="0" anchor="ctr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8E96E8CE-45C0-D643-B7F3-08C20CF5F7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28126" y="2348318"/>
            <a:ext cx="248774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 cap="all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96634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70F810B-4DED-A045-A1D2-7605E821997B}"/>
              </a:ext>
            </a:extLst>
          </p:cNvPr>
          <p:cNvSpPr/>
          <p:nvPr userDrawn="1"/>
        </p:nvSpPr>
        <p:spPr>
          <a:xfrm>
            <a:off x="0" y="4735652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94DD3B-943C-8740-A545-0DA0E5FD2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4" y="4651968"/>
            <a:ext cx="2743743" cy="997102"/>
          </a:xfrm>
        </p:spPr>
        <p:txBody>
          <a:bodyPr lIns="0" tIns="0" rIns="0" bIns="0"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3D5DD3F-FCDF-5945-9321-0FABA0771516}"/>
              </a:ext>
            </a:extLst>
          </p:cNvPr>
          <p:cNvSpPr/>
          <p:nvPr userDrawn="1"/>
        </p:nvSpPr>
        <p:spPr>
          <a:xfrm rot="16200000">
            <a:off x="3941763" y="2067005"/>
            <a:ext cx="1270000" cy="9526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8877488-477F-0041-88BE-F780F1C66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62130" y="0"/>
            <a:ext cx="3746102" cy="685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63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t>10/17/2020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 userDrawn="1"/>
        </p:nvSpPr>
        <p:spPr>
          <a:xfrm rot="5400000">
            <a:off x="927863" y="1260477"/>
            <a:ext cx="2540001" cy="1905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3200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575" y="520700"/>
            <a:ext cx="3557588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 userDrawn="1"/>
        </p:nvSpPr>
        <p:spPr>
          <a:xfrm>
            <a:off x="3714306" y="806539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702156"/>
            <a:ext cx="4572000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7832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t>10/17/2020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 userDrawn="1"/>
        </p:nvSpPr>
        <p:spPr>
          <a:xfrm rot="5400000">
            <a:off x="927863" y="1260477"/>
            <a:ext cx="2540001" cy="1905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3200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575" y="520700"/>
            <a:ext cx="3557588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 userDrawn="1"/>
        </p:nvSpPr>
        <p:spPr>
          <a:xfrm>
            <a:off x="3714306" y="806539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702156"/>
            <a:ext cx="4572000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E6C881-74AA-8944-AD6A-BA0821ECDC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1" y="1443038"/>
            <a:ext cx="4136231" cy="4894262"/>
          </a:xfrm>
        </p:spPr>
        <p:txBody>
          <a:bodyPr/>
          <a:lstStyle>
            <a:lvl1pPr>
              <a:spcBef>
                <a:spcPts val="1000"/>
              </a:spcBef>
              <a:spcAft>
                <a:spcPts val="1500"/>
              </a:spcAft>
              <a:defRPr/>
            </a:lvl1pPr>
            <a:lvl2pPr>
              <a:spcBef>
                <a:spcPts val="1000"/>
              </a:spcBef>
              <a:spcAft>
                <a:spcPts val="1500"/>
              </a:spcAft>
              <a:defRPr/>
            </a:lvl2pPr>
            <a:lvl3pPr>
              <a:spcBef>
                <a:spcPts val="1000"/>
              </a:spcBef>
              <a:spcAft>
                <a:spcPts val="1500"/>
              </a:spcAft>
              <a:defRPr/>
            </a:lvl3pPr>
            <a:lvl4pPr>
              <a:spcBef>
                <a:spcPts val="1000"/>
              </a:spcBef>
              <a:spcAft>
                <a:spcPts val="1500"/>
              </a:spcAft>
              <a:defRPr/>
            </a:lvl4pPr>
            <a:lvl5pPr>
              <a:spcBef>
                <a:spcPts val="1000"/>
              </a:spcBef>
              <a:spcAft>
                <a:spcPts val="15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9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noProof="0" smtClean="0"/>
              <a:t>10/17/2020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28206" y="2063552"/>
            <a:ext cx="1746660" cy="2051919"/>
          </a:xfrm>
          <a:solidFill>
            <a:schemeClr val="tx2"/>
          </a:solidFill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681417" y="2063552"/>
            <a:ext cx="1746660" cy="2051919"/>
          </a:xfrm>
          <a:solidFill>
            <a:schemeClr val="tx2"/>
          </a:solidFill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6434628" y="2063552"/>
            <a:ext cx="1746660" cy="2051919"/>
          </a:xfrm>
          <a:solidFill>
            <a:schemeClr val="tx2"/>
          </a:solidFill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546362" y="4259751"/>
            <a:ext cx="248774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Name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45890" y="4460677"/>
            <a:ext cx="2487929" cy="212725"/>
          </a:xfrm>
        </p:spPr>
        <p:txBody>
          <a:bodyPr>
            <a:noAutofit/>
          </a:bodyPr>
          <a:lstStyle>
            <a:lvl1pPr marL="0" indent="0" algn="ctr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545552" y="4933816"/>
            <a:ext cx="2513813" cy="149009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Profile Detail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41" hasCustomPrompt="1"/>
          </p:nvPr>
        </p:nvSpPr>
        <p:spPr>
          <a:xfrm>
            <a:off x="3311254" y="4259751"/>
            <a:ext cx="248774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Name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3310783" y="4460677"/>
            <a:ext cx="2487929" cy="212725"/>
          </a:xfrm>
        </p:spPr>
        <p:txBody>
          <a:bodyPr>
            <a:noAutofit/>
          </a:bodyPr>
          <a:lstStyle>
            <a:lvl1pPr marL="0" indent="0" algn="ctr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3310444" y="4933816"/>
            <a:ext cx="2513813" cy="149009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Profile Detail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44" hasCustomPrompt="1"/>
          </p:nvPr>
        </p:nvSpPr>
        <p:spPr>
          <a:xfrm>
            <a:off x="6076147" y="4259751"/>
            <a:ext cx="248774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Name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6075675" y="4460677"/>
            <a:ext cx="2487929" cy="212725"/>
          </a:xfrm>
        </p:spPr>
        <p:txBody>
          <a:bodyPr>
            <a:noAutofit/>
          </a:bodyPr>
          <a:lstStyle>
            <a:lvl1pPr marL="0" indent="0" algn="ctr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6" hasCustomPrompt="1"/>
          </p:nvPr>
        </p:nvSpPr>
        <p:spPr>
          <a:xfrm>
            <a:off x="6075337" y="4933816"/>
            <a:ext cx="2513813" cy="149009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Profile Detail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4A82460-2A11-4842-BF35-3C6799C4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D72EBBB3-86E3-0D49-AFB5-BAB82C8F6544}"/>
              </a:ext>
            </a:extLst>
          </p:cNvPr>
          <p:cNvSpPr/>
          <p:nvPr userDrawn="1"/>
        </p:nvSpPr>
        <p:spPr>
          <a:xfrm>
            <a:off x="0" y="806538"/>
            <a:ext cx="3402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E9B3DA-A75C-E947-B309-3CE35073E1FD}"/>
              </a:ext>
            </a:extLst>
          </p:cNvPr>
          <p:cNvCxnSpPr/>
          <p:nvPr userDrawn="1"/>
        </p:nvCxnSpPr>
        <p:spPr>
          <a:xfrm>
            <a:off x="889742" y="4806226"/>
            <a:ext cx="180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C9E365-8CE7-5742-8FB0-881AF8246701}"/>
              </a:ext>
            </a:extLst>
          </p:cNvPr>
          <p:cNvCxnSpPr/>
          <p:nvPr userDrawn="1"/>
        </p:nvCxnSpPr>
        <p:spPr>
          <a:xfrm>
            <a:off x="3654635" y="4806226"/>
            <a:ext cx="180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E0687B-A3DE-9D4B-9499-96776C0A7A52}"/>
              </a:ext>
            </a:extLst>
          </p:cNvPr>
          <p:cNvCxnSpPr/>
          <p:nvPr userDrawn="1"/>
        </p:nvCxnSpPr>
        <p:spPr>
          <a:xfrm>
            <a:off x="6419527" y="4806226"/>
            <a:ext cx="180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890876"/>
            <a:ext cx="8272211" cy="408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8660979-B6F8-480C-AAC7-48903CC3ECFC}"/>
              </a:ext>
            </a:extLst>
          </p:cNvPr>
          <p:cNvSpPr/>
          <p:nvPr userDrawn="1"/>
        </p:nvSpPr>
        <p:spPr>
          <a:xfrm>
            <a:off x="0" y="806538"/>
            <a:ext cx="3402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540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0CC524-3900-1041-BDBF-D0ABD37D8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43375" cy="6858000"/>
          </a:xfrm>
          <a:custGeom>
            <a:avLst/>
            <a:gdLst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4952408 w 5524500"/>
              <a:gd name="connsiteY4" fmla="*/ 1187539 h 6858000"/>
              <a:gd name="connsiteX5" fmla="*/ 5524500 w 5524500"/>
              <a:gd name="connsiteY5" fmla="*/ 1187539 h 6858000"/>
              <a:gd name="connsiteX6" fmla="*/ 5524500 w 5524500"/>
              <a:gd name="connsiteY6" fmla="*/ 6858000 h 6858000"/>
              <a:gd name="connsiteX7" fmla="*/ 0 w 55245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4500" h="6858000">
                <a:moveTo>
                  <a:pt x="0" y="0"/>
                </a:moveTo>
                <a:lnTo>
                  <a:pt x="5524500" y="0"/>
                </a:lnTo>
                <a:lnTo>
                  <a:pt x="5524500" y="806538"/>
                </a:lnTo>
                <a:lnTo>
                  <a:pt x="4952408" y="806538"/>
                </a:lnTo>
                <a:lnTo>
                  <a:pt x="4952408" y="1187539"/>
                </a:lnTo>
                <a:lnTo>
                  <a:pt x="5524500" y="1187539"/>
                </a:lnTo>
                <a:lnTo>
                  <a:pt x="5524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695" y="1890876"/>
            <a:ext cx="4040411" cy="408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9B377-6CF8-9E4B-8973-3F8057D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695" y="702156"/>
            <a:ext cx="4040411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E11F091D-EBC7-D743-82DA-0E177FD421D4}"/>
              </a:ext>
            </a:extLst>
          </p:cNvPr>
          <p:cNvSpPr/>
          <p:nvPr userDrawn="1"/>
        </p:nvSpPr>
        <p:spPr>
          <a:xfrm>
            <a:off x="3714306" y="806539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88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35894" y="5141975"/>
            <a:ext cx="8272211" cy="12588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393951"/>
            <a:ext cx="8272211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DC1E635-F6E7-F248-9B85-120581E81180}"/>
              </a:ext>
            </a:extLst>
          </p:cNvPr>
          <p:cNvSpPr/>
          <p:nvPr userDrawn="1"/>
        </p:nvSpPr>
        <p:spPr>
          <a:xfrm>
            <a:off x="81945" y="5552030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50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6" y="1956391"/>
            <a:ext cx="2897412" cy="446752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0199" y="1956391"/>
            <a:ext cx="5187908" cy="446752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75DA6C-B626-714A-8BBC-6FDDB6B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B4D55A-70C8-E04B-B7E3-3355A1131891}"/>
              </a:ext>
            </a:extLst>
          </p:cNvPr>
          <p:cNvSpPr/>
          <p:nvPr userDrawn="1"/>
        </p:nvSpPr>
        <p:spPr>
          <a:xfrm>
            <a:off x="0" y="806538"/>
            <a:ext cx="3402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03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5894" y="2847885"/>
            <a:ext cx="3568112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3523047"/>
            <a:ext cx="3568109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53002" y="2847887"/>
            <a:ext cx="3568112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3523047"/>
            <a:ext cx="3568113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CA278B-C101-7F4E-B11A-7B91B0C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E5F6035-AACE-6847-8AF4-EB3C4D79EE95}"/>
              </a:ext>
            </a:extLst>
          </p:cNvPr>
          <p:cNvSpPr/>
          <p:nvPr userDrawn="1"/>
        </p:nvSpPr>
        <p:spPr>
          <a:xfrm>
            <a:off x="0" y="806538"/>
            <a:ext cx="3402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914FC0-3771-6041-9E7C-1C624C85A803}"/>
              </a:ext>
            </a:extLst>
          </p:cNvPr>
          <p:cNvGrpSpPr/>
          <p:nvPr userDrawn="1"/>
        </p:nvGrpSpPr>
        <p:grpSpPr>
          <a:xfrm>
            <a:off x="4097502" y="2250891"/>
            <a:ext cx="762001" cy="3839220"/>
            <a:chOff x="5510085" y="2250891"/>
            <a:chExt cx="1016001" cy="38392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D2224CB-5DFF-3D4B-816B-1A44228A23EE}"/>
                </a:ext>
              </a:extLst>
            </p:cNvPr>
            <p:cNvSpPr/>
            <p:nvPr/>
          </p:nvSpPr>
          <p:spPr>
            <a:xfrm>
              <a:off x="5510085" y="2250891"/>
              <a:ext cx="1016001" cy="3810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1600" kern="0" noProof="0">
                  <a:solidFill>
                    <a:srgbClr val="FFFFFF"/>
                  </a:solidFill>
                  <a:latin typeface="Helvetica Light"/>
                  <a:sym typeface="Helvetica Light"/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64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F4516B-8A37-894B-82AE-60204E67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C16CE43-CB3C-7544-B05B-0A9F706D6FD8}"/>
              </a:ext>
            </a:extLst>
          </p:cNvPr>
          <p:cNvSpPr/>
          <p:nvPr userDrawn="1"/>
        </p:nvSpPr>
        <p:spPr>
          <a:xfrm>
            <a:off x="0" y="806538"/>
            <a:ext cx="3402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418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7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EDEA7C-D9D3-5E4A-A0E6-B7A0ED5E0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199" y="0"/>
            <a:ext cx="5257800" cy="6858000"/>
          </a:xfrm>
          <a:custGeom>
            <a:avLst/>
            <a:gdLst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508001 w 7010400"/>
              <a:gd name="connsiteY6" fmla="*/ 2239395 h 6858000"/>
              <a:gd name="connsiteX7" fmla="*/ 0 w 7010400"/>
              <a:gd name="connsiteY7" fmla="*/ 223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0" y="6858000"/>
                </a:lnTo>
                <a:lnTo>
                  <a:pt x="0" y="2620396"/>
                </a:lnTo>
                <a:lnTo>
                  <a:pt x="508001" y="2620396"/>
                </a:lnTo>
                <a:lnTo>
                  <a:pt x="508001" y="2239395"/>
                </a:lnTo>
                <a:lnTo>
                  <a:pt x="0" y="22393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F358276-528D-1F4E-804A-4F9FDE93568A}"/>
              </a:ext>
            </a:extLst>
          </p:cNvPr>
          <p:cNvSpPr/>
          <p:nvPr userDrawn="1"/>
        </p:nvSpPr>
        <p:spPr>
          <a:xfrm>
            <a:off x="3505200" y="2239396"/>
            <a:ext cx="762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A6817E56-9BF4-B245-9536-10F7E163D7D9}"/>
              </a:ext>
            </a:extLst>
          </p:cNvPr>
          <p:cNvSpPr/>
          <p:nvPr userDrawn="1"/>
        </p:nvSpPr>
        <p:spPr>
          <a:xfrm>
            <a:off x="435894" y="875830"/>
            <a:ext cx="1905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3200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896" y="2720637"/>
            <a:ext cx="2897412" cy="3634317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859246A-0674-144E-84D6-29D5891C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94" y="1304660"/>
            <a:ext cx="2897412" cy="141597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2342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642391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642391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7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CB34-6337-DE4D-8FD3-A3A0F576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5" y="3341089"/>
            <a:ext cx="8272211" cy="12003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Lesson 12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transfiguration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27EA9-DD4F-6245-9D17-591DCE0A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369332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October 14,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07F59-A770-4EE3-BD7D-3302FE0E28EF}"/>
              </a:ext>
            </a:extLst>
          </p:cNvPr>
          <p:cNvSpPr txBox="1"/>
          <p:nvPr/>
        </p:nvSpPr>
        <p:spPr>
          <a:xfrm>
            <a:off x="955964" y="5282625"/>
            <a:ext cx="723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Lesson Review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10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77092"/>
            <a:ext cx="8551695" cy="646331"/>
          </a:xfr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Lesson 12 Review Questions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566F45-DC18-41AD-8B0C-62F1C95B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1576551"/>
            <a:ext cx="8783052" cy="52814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Lucida Bright" panose="020406020505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A10F2-7E75-4778-8FC6-BA855AA8B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89" t="30220" r="34828" b="20713"/>
          <a:stretch/>
        </p:blipFill>
        <p:spPr>
          <a:xfrm>
            <a:off x="435895" y="1371600"/>
            <a:ext cx="6940895" cy="5404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E9F1D-C7CA-4FA0-97A8-F4865EDE0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90" t="21448" r="43026" b="11575"/>
          <a:stretch/>
        </p:blipFill>
        <p:spPr>
          <a:xfrm>
            <a:off x="7301843" y="1375528"/>
            <a:ext cx="1842157" cy="24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5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77092"/>
            <a:ext cx="8551695" cy="646331"/>
          </a:xfr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Lesson 12 Review Questions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566F45-DC18-41AD-8B0C-62F1C95B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1576551"/>
            <a:ext cx="8783052" cy="52814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Lucida Bright" panose="020406020505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C5C52-074A-4B5A-98E2-8710A93FC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68" t="50000" r="35785" b="12535"/>
          <a:stretch/>
        </p:blipFill>
        <p:spPr>
          <a:xfrm>
            <a:off x="28281" y="1576551"/>
            <a:ext cx="7376790" cy="5078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DA00F-E108-4543-8E22-31E9B012A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90" t="21448" r="43026" b="11575"/>
          <a:stretch/>
        </p:blipFill>
        <p:spPr>
          <a:xfrm>
            <a:off x="7301843" y="1576551"/>
            <a:ext cx="1842157" cy="24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77092"/>
            <a:ext cx="8551695" cy="646331"/>
          </a:xfr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Lesson 12 Review Questions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566F45-DC18-41AD-8B0C-62F1C95B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1576551"/>
            <a:ext cx="8783052" cy="52814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Lucida Bright" panose="020406020505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F7C35-D45F-4416-A1E8-CF23FD50B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8" t="23999" r="27369" b="17961"/>
          <a:stretch/>
        </p:blipFill>
        <p:spPr>
          <a:xfrm>
            <a:off x="43470" y="1576551"/>
            <a:ext cx="7728930" cy="4240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E9317E-0A59-4929-B524-A94B97332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706" y="1576551"/>
            <a:ext cx="184115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77092"/>
            <a:ext cx="8551695" cy="646331"/>
          </a:xfr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Lesson 12 Review Questions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566F45-DC18-41AD-8B0C-62F1C95B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1576551"/>
            <a:ext cx="8783052" cy="52814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Lucida Bright" panose="020406020505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E9317E-0A59-4929-B524-A94B97332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80" y="1576551"/>
            <a:ext cx="1841152" cy="2414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5DA06-A1C0-488B-AB8D-A5A4334BB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22" t="50000" r="40387" b="20221"/>
          <a:stretch/>
        </p:blipFill>
        <p:spPr>
          <a:xfrm>
            <a:off x="46433" y="1447800"/>
            <a:ext cx="7309675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77092"/>
            <a:ext cx="8551695" cy="646331"/>
          </a:xfr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Lesson 12 Review Questions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566F45-DC18-41AD-8B0C-62F1C95B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1576551"/>
            <a:ext cx="8783052" cy="52814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Lucida Bright" panose="020406020505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9797B-A5C7-46FA-8113-BCE4244D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848" y="1442313"/>
            <a:ext cx="1841152" cy="2414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47D551-5028-4288-A7B1-B1E34370A9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53" t="49074" r="36726" b="18133"/>
          <a:stretch/>
        </p:blipFill>
        <p:spPr>
          <a:xfrm>
            <a:off x="145337" y="1442313"/>
            <a:ext cx="6983764" cy="3129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97E04-79BD-448B-9D68-4076E3E82E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44" t="18665" r="38972" b="61325"/>
          <a:stretch/>
        </p:blipFill>
        <p:spPr>
          <a:xfrm>
            <a:off x="156410" y="4572000"/>
            <a:ext cx="7175771" cy="20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77092"/>
            <a:ext cx="8551695" cy="646331"/>
          </a:xfr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Lesson 12 Review Questions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566F45-DC18-41AD-8B0C-62F1C95B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1576551"/>
            <a:ext cx="8783052" cy="52814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Lucida Bright" panose="020406020505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i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endParaRPr lang="en-US" sz="26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9797B-A5C7-46FA-8113-BCE4244D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705" y="1277715"/>
            <a:ext cx="1841152" cy="2414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35AB5-38CA-4582-B49F-1F9DEF8309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83" t="37957" r="32709" b="22950"/>
          <a:stretch/>
        </p:blipFill>
        <p:spPr>
          <a:xfrm>
            <a:off x="48127" y="1277715"/>
            <a:ext cx="7254722" cy="33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92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Light_Sales Pitch_01_Win32_AS_v4" id="{AE3810B2-EB50-490A-9B4E-9FA07A4550C3}" vid="{D5F0F717-C359-4A2D-BDB0-CA99CA6877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Theme16</Template>
  <TotalTime>3110</TotalTime>
  <Words>145</Words>
  <Application>Microsoft Office PowerPoint</Application>
  <PresentationFormat>On-screen Show (4:3)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Calibri</vt:lpstr>
      <vt:lpstr>Garamond</vt:lpstr>
      <vt:lpstr>Helvetica Light</vt:lpstr>
      <vt:lpstr>Lucida Bright</vt:lpstr>
      <vt:lpstr>Wingdings 2</vt:lpstr>
      <vt:lpstr>DividendVTI</vt:lpstr>
      <vt:lpstr>Lesson 12  The transfiguration</vt:lpstr>
      <vt:lpstr>Lesson 12 Review Questions</vt:lpstr>
      <vt:lpstr>Lesson 12 Review Questions</vt:lpstr>
      <vt:lpstr>Lesson 12 Review Questions</vt:lpstr>
      <vt:lpstr>Lesson 12 Review Questions</vt:lpstr>
      <vt:lpstr>Lesson 12 Review Questions</vt:lpstr>
      <vt:lpstr>Lesson 12 Review 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Christ (10-14-20)</dc:title>
  <dc:creator>Chris Simmons</dc:creator>
  <cp:lastModifiedBy>Richard Lidh</cp:lastModifiedBy>
  <cp:revision>8</cp:revision>
  <cp:lastPrinted>2020-10-18T01:07:54Z</cp:lastPrinted>
  <dcterms:created xsi:type="dcterms:W3CDTF">2011-11-13T00:33:04Z</dcterms:created>
  <dcterms:modified xsi:type="dcterms:W3CDTF">2020-10-18T01:07:57Z</dcterms:modified>
</cp:coreProperties>
</file>